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8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4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05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7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9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30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7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3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8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9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3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6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0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7313">
            <a:off x="6266793" y="817017"/>
            <a:ext cx="3764297" cy="37642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32" y="649224"/>
            <a:ext cx="4462272" cy="5577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33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Giang .</dc:creator>
  <cp:lastModifiedBy>Giang .</cp:lastModifiedBy>
  <cp:revision>4</cp:revision>
  <dcterms:created xsi:type="dcterms:W3CDTF">2025-10-08T13:34:18Z</dcterms:created>
  <dcterms:modified xsi:type="dcterms:W3CDTF">2025-10-08T15:06:52Z</dcterms:modified>
</cp:coreProperties>
</file>